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13" autoAdjust="0"/>
  </p:normalViewPr>
  <p:slideViewPr>
    <p:cSldViewPr snapToGrid="0" snapToObjects="1">
      <p:cViewPr varScale="1">
        <p:scale>
          <a:sx n="113" d="100"/>
          <a:sy n="11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F5BC-067F-4708-9A89-D707A8C43E78}" type="datetimeFigureOut">
              <a:rPr lang="fr-FR" smtClean="0"/>
              <a:pPr/>
              <a:t>08/12/2017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A19A-00C7-44A8-A017-EC50E8D41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/>
          <p:cNvGrpSpPr/>
          <p:nvPr/>
        </p:nvGrpSpPr>
        <p:grpSpPr>
          <a:xfrm>
            <a:off x="2393576" y="2505946"/>
            <a:ext cx="2095500" cy="1767602"/>
            <a:chOff x="141828" y="2505946"/>
            <a:chExt cx="2095500" cy="1767602"/>
          </a:xfrm>
        </p:grpSpPr>
        <p:pic>
          <p:nvPicPr>
            <p:cNvPr id="14" name="Image 13" descr="Drapeau de l'Espagne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828" y="2505946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" name="ZoneTexte 16"/>
            <p:cNvSpPr txBox="1"/>
            <p:nvPr/>
          </p:nvSpPr>
          <p:spPr>
            <a:xfrm>
              <a:off x="141828" y="390421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Espagne  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391544" y="4919710"/>
            <a:ext cx="2095500" cy="1417082"/>
            <a:chOff x="6853516" y="2856466"/>
            <a:chExt cx="2095500" cy="1417082"/>
          </a:xfrm>
        </p:grpSpPr>
        <p:sp>
          <p:nvSpPr>
            <p:cNvPr id="20" name="ZoneTexte 19"/>
            <p:cNvSpPr txBox="1"/>
            <p:nvPr/>
          </p:nvSpPr>
          <p:spPr>
            <a:xfrm>
              <a:off x="6853516" y="390421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Australie      </a:t>
              </a:r>
              <a:r>
                <a:rPr lang="fr-FR" sz="1600" dirty="0" smtClean="0"/>
                <a:t>1/2</a:t>
              </a:r>
              <a:endParaRPr lang="fr-FR" sz="1600" dirty="0"/>
            </a:p>
          </p:txBody>
        </p:sp>
        <p:pic>
          <p:nvPicPr>
            <p:cNvPr id="22" name="Image 21" descr="Drapeau de l'Australie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3516" y="2856466"/>
              <a:ext cx="2095500" cy="10477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47" name="Bouton d'action : Suivant 4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22792" y="6336792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8" name="Groupe 47"/>
          <p:cNvGrpSpPr/>
          <p:nvPr/>
        </p:nvGrpSpPr>
        <p:grpSpPr>
          <a:xfrm>
            <a:off x="141828" y="2505946"/>
            <a:ext cx="2097532" cy="1767602"/>
            <a:chOff x="2391544" y="549010"/>
            <a:chExt cx="2097532" cy="1767602"/>
          </a:xfrm>
        </p:grpSpPr>
        <p:sp>
          <p:nvSpPr>
            <p:cNvPr id="49" name="ZoneTexte 48"/>
            <p:cNvSpPr txBox="1"/>
            <p:nvPr/>
          </p:nvSpPr>
          <p:spPr>
            <a:xfrm>
              <a:off x="2391544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Portugal	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50" name="Image 49" descr="Drapeau du Portugal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93576" y="549010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1" name="Groupe 50"/>
          <p:cNvGrpSpPr/>
          <p:nvPr/>
        </p:nvGrpSpPr>
        <p:grpSpPr>
          <a:xfrm>
            <a:off x="6853516" y="549010"/>
            <a:ext cx="2095500" cy="1767602"/>
            <a:chOff x="141828" y="549010"/>
            <a:chExt cx="2095500" cy="1767602"/>
          </a:xfrm>
        </p:grpSpPr>
        <p:sp>
          <p:nvSpPr>
            <p:cNvPr id="52" name="ZoneTexte 51"/>
            <p:cNvSpPr txBox="1"/>
            <p:nvPr/>
          </p:nvSpPr>
          <p:spPr>
            <a:xfrm>
              <a:off x="141828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Uruguay	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53" name="Image 52" descr="Drapeau de l'Uruguay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1828" y="549010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4" name="Groupe 53"/>
          <p:cNvGrpSpPr/>
          <p:nvPr/>
        </p:nvGrpSpPr>
        <p:grpSpPr>
          <a:xfrm>
            <a:off x="6850936" y="2707876"/>
            <a:ext cx="2098080" cy="1565672"/>
            <a:chOff x="4623546" y="4700657"/>
            <a:chExt cx="2098080" cy="1565672"/>
          </a:xfrm>
        </p:grpSpPr>
        <p:sp>
          <p:nvSpPr>
            <p:cNvPr id="55" name="ZoneTexte 54"/>
            <p:cNvSpPr txBox="1"/>
            <p:nvPr/>
          </p:nvSpPr>
          <p:spPr>
            <a:xfrm>
              <a:off x="4623546" y="589699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Iran     </a:t>
              </a:r>
              <a:r>
                <a:rPr lang="fr-FR" sz="1600" dirty="0" smtClean="0"/>
                <a:t>4/7</a:t>
              </a:r>
              <a:endParaRPr lang="fr-FR" sz="1600" dirty="0"/>
            </a:p>
          </p:txBody>
        </p:sp>
        <p:pic>
          <p:nvPicPr>
            <p:cNvPr id="56" name="Image 55" descr="Drapeau de l'Iran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26126" y="4700657"/>
              <a:ext cx="2095500" cy="11963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7" name="Groupe 56"/>
          <p:cNvGrpSpPr/>
          <p:nvPr/>
        </p:nvGrpSpPr>
        <p:grpSpPr>
          <a:xfrm>
            <a:off x="139248" y="4567783"/>
            <a:ext cx="2098080" cy="1769009"/>
            <a:chOff x="4623546" y="2504539"/>
            <a:chExt cx="2098080" cy="1769009"/>
          </a:xfrm>
        </p:grpSpPr>
        <p:sp>
          <p:nvSpPr>
            <p:cNvPr id="58" name="ZoneTexte 57"/>
            <p:cNvSpPr txBox="1"/>
            <p:nvPr/>
          </p:nvSpPr>
          <p:spPr>
            <a:xfrm>
              <a:off x="4623546" y="390421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France  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59" name="Image 58" descr="Drapeau de la France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26126" y="2504539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0" name="Groupe 59"/>
          <p:cNvGrpSpPr/>
          <p:nvPr/>
        </p:nvGrpSpPr>
        <p:grpSpPr>
          <a:xfrm>
            <a:off x="139248" y="549010"/>
            <a:ext cx="2095500" cy="1767602"/>
            <a:chOff x="4623546" y="2875278"/>
            <a:chExt cx="2095500" cy="1767602"/>
          </a:xfrm>
        </p:grpSpPr>
        <p:sp>
          <p:nvSpPr>
            <p:cNvPr id="61" name="ZoneTexte 60"/>
            <p:cNvSpPr txBox="1"/>
            <p:nvPr/>
          </p:nvSpPr>
          <p:spPr>
            <a:xfrm>
              <a:off x="4623546" y="4273548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Russie  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62" name="Image 61" descr="Drapeau de la Russie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3546" y="2875278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3" name="Groupe 62"/>
          <p:cNvGrpSpPr/>
          <p:nvPr/>
        </p:nvGrpSpPr>
        <p:grpSpPr>
          <a:xfrm>
            <a:off x="2393576" y="561792"/>
            <a:ext cx="2095500" cy="1766440"/>
            <a:chOff x="4044600" y="561792"/>
            <a:chExt cx="2095500" cy="1766440"/>
          </a:xfrm>
        </p:grpSpPr>
        <p:pic>
          <p:nvPicPr>
            <p:cNvPr id="64" name="Image 63" descr="Drapeau de l'Arabie saoudite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44600" y="561792"/>
              <a:ext cx="2095200" cy="139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ZoneTexte 64"/>
            <p:cNvSpPr txBox="1"/>
            <p:nvPr/>
          </p:nvSpPr>
          <p:spPr>
            <a:xfrm>
              <a:off x="4044600" y="195890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Arabie saoudite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4623272" y="561792"/>
            <a:ext cx="2095500" cy="1771536"/>
            <a:chOff x="3804565" y="689980"/>
            <a:chExt cx="2095500" cy="1771536"/>
          </a:xfrm>
        </p:grpSpPr>
        <p:pic>
          <p:nvPicPr>
            <p:cNvPr id="67" name="Image 66" descr="Drapeau de l'Égypte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04865" y="689980"/>
              <a:ext cx="2095200" cy="1402204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8" name="ZoneTexte 67"/>
            <p:cNvSpPr txBox="1"/>
            <p:nvPr/>
          </p:nvSpPr>
          <p:spPr>
            <a:xfrm>
              <a:off x="3804565" y="2092184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Égypte</a:t>
              </a:r>
              <a:r>
                <a:rPr lang="fr-FR" dirty="0" smtClean="0"/>
                <a:t>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4623572" y="2505946"/>
            <a:ext cx="2095500" cy="1766927"/>
            <a:chOff x="1954500" y="3245285"/>
            <a:chExt cx="2095500" cy="1766927"/>
          </a:xfrm>
        </p:grpSpPr>
        <p:pic>
          <p:nvPicPr>
            <p:cNvPr id="70" name="Image 69" descr="Drapeau du Maroc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54800" y="3245285"/>
              <a:ext cx="2095200" cy="1397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" name="ZoneTexte 70"/>
            <p:cNvSpPr txBox="1"/>
            <p:nvPr/>
          </p:nvSpPr>
          <p:spPr>
            <a:xfrm>
              <a:off x="1954500" y="46428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Maroc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4622972" y="4569865"/>
            <a:ext cx="2095500" cy="1766927"/>
            <a:chOff x="1954800" y="3574750"/>
            <a:chExt cx="2095500" cy="1766927"/>
          </a:xfrm>
        </p:grpSpPr>
        <p:sp>
          <p:nvSpPr>
            <p:cNvPr id="73" name="ZoneTexte 72"/>
            <p:cNvSpPr txBox="1"/>
            <p:nvPr/>
          </p:nvSpPr>
          <p:spPr>
            <a:xfrm>
              <a:off x="1954800" y="4972345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Pérou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74" name="Image 73" descr="Drapeau du Pérou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954800" y="3574750"/>
              <a:ext cx="2095200" cy="139759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75" name="Groupe 74"/>
          <p:cNvGrpSpPr/>
          <p:nvPr/>
        </p:nvGrpSpPr>
        <p:grpSpPr>
          <a:xfrm>
            <a:off x="6853516" y="4381903"/>
            <a:ext cx="2095500" cy="1954889"/>
            <a:chOff x="1954800" y="1958900"/>
            <a:chExt cx="2095500" cy="1954889"/>
          </a:xfrm>
        </p:grpSpPr>
        <p:sp>
          <p:nvSpPr>
            <p:cNvPr id="76" name="ZoneTexte 75"/>
            <p:cNvSpPr txBox="1"/>
            <p:nvPr/>
          </p:nvSpPr>
          <p:spPr>
            <a:xfrm>
              <a:off x="1954800" y="354445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Danemark   </a:t>
              </a:r>
              <a:r>
                <a:rPr lang="fr-FR" sz="1600" dirty="0" smtClean="0"/>
                <a:t>28/37</a:t>
              </a:r>
              <a:endParaRPr lang="fr-FR" sz="1600" dirty="0"/>
            </a:p>
          </p:txBody>
        </p:sp>
        <p:pic>
          <p:nvPicPr>
            <p:cNvPr id="77" name="Image 76" descr="Drapeau du Danemark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1954800" y="1958900"/>
              <a:ext cx="2095200" cy="15855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e 50"/>
          <p:cNvGrpSpPr/>
          <p:nvPr/>
        </p:nvGrpSpPr>
        <p:grpSpPr>
          <a:xfrm>
            <a:off x="4623546" y="2646916"/>
            <a:ext cx="2095500" cy="1626632"/>
            <a:chOff x="2391544" y="689980"/>
            <a:chExt cx="2095500" cy="1626632"/>
          </a:xfrm>
        </p:grpSpPr>
        <p:sp>
          <p:nvSpPr>
            <p:cNvPr id="6" name="ZoneTexte 5"/>
            <p:cNvSpPr txBox="1"/>
            <p:nvPr/>
          </p:nvSpPr>
          <p:spPr>
            <a:xfrm>
              <a:off x="2391544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Costa Rica    </a:t>
              </a:r>
              <a:r>
                <a:rPr lang="fr-FR" sz="1600" dirty="0" smtClean="0"/>
                <a:t>3/5</a:t>
              </a:r>
              <a:endParaRPr lang="fr-FR" sz="1600" dirty="0"/>
            </a:p>
          </p:txBody>
        </p:sp>
        <p:pic>
          <p:nvPicPr>
            <p:cNvPr id="39" name="Image 38" descr="Drapeau du Costa Rica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1544" y="689980"/>
              <a:ext cx="2095500" cy="1257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4" name="Groupe 53"/>
          <p:cNvGrpSpPr/>
          <p:nvPr/>
        </p:nvGrpSpPr>
        <p:grpSpPr>
          <a:xfrm>
            <a:off x="2385211" y="2508916"/>
            <a:ext cx="2095500" cy="1764632"/>
            <a:chOff x="141828" y="2508916"/>
            <a:chExt cx="2095500" cy="1764632"/>
          </a:xfrm>
        </p:grpSpPr>
        <p:sp>
          <p:nvSpPr>
            <p:cNvPr id="17" name="ZoneTexte 16"/>
            <p:cNvSpPr txBox="1"/>
            <p:nvPr/>
          </p:nvSpPr>
          <p:spPr>
            <a:xfrm>
              <a:off x="141828" y="390421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Suisse      </a:t>
              </a:r>
              <a:r>
                <a:rPr lang="fr-FR" sz="1600" dirty="0" smtClean="0"/>
                <a:t>1/1</a:t>
              </a:r>
              <a:endParaRPr lang="fr-FR" sz="1600" dirty="0"/>
            </a:p>
          </p:txBody>
        </p:sp>
        <p:pic>
          <p:nvPicPr>
            <p:cNvPr id="43" name="Image 42" descr="Drapeau et armoiries de la Suisse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38" y="2508916"/>
              <a:ext cx="1400400" cy="1400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8" name="Groupe 57"/>
          <p:cNvGrpSpPr/>
          <p:nvPr/>
        </p:nvGrpSpPr>
        <p:grpSpPr>
          <a:xfrm>
            <a:off x="141828" y="598540"/>
            <a:ext cx="2095500" cy="1718072"/>
            <a:chOff x="141828" y="4548257"/>
            <a:chExt cx="2095500" cy="1718072"/>
          </a:xfrm>
        </p:grpSpPr>
        <p:sp>
          <p:nvSpPr>
            <p:cNvPr id="27" name="ZoneTexte 26"/>
            <p:cNvSpPr txBox="1"/>
            <p:nvPr/>
          </p:nvSpPr>
          <p:spPr>
            <a:xfrm>
              <a:off x="141828" y="589699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Argentine      </a:t>
              </a:r>
              <a:r>
                <a:rPr lang="fr-FR" sz="1600" dirty="0" smtClean="0"/>
                <a:t>9/14</a:t>
              </a:r>
              <a:endParaRPr lang="fr-FR" sz="1600" dirty="0"/>
            </a:p>
          </p:txBody>
        </p:sp>
        <p:pic>
          <p:nvPicPr>
            <p:cNvPr id="46" name="Image 45" descr="Drapeau de l'Argentine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828" y="4548257"/>
              <a:ext cx="2095500" cy="13487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1" name="Groupe 60"/>
          <p:cNvGrpSpPr/>
          <p:nvPr/>
        </p:nvGrpSpPr>
        <p:grpSpPr>
          <a:xfrm>
            <a:off x="6853516" y="898514"/>
            <a:ext cx="2095500" cy="1417082"/>
            <a:chOff x="6853516" y="4849247"/>
            <a:chExt cx="2095500" cy="1417082"/>
          </a:xfrm>
        </p:grpSpPr>
        <p:sp>
          <p:nvSpPr>
            <p:cNvPr id="24" name="ZoneTexte 23"/>
            <p:cNvSpPr txBox="1"/>
            <p:nvPr/>
          </p:nvSpPr>
          <p:spPr>
            <a:xfrm>
              <a:off x="6853516" y="589699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Nigeria      </a:t>
              </a:r>
              <a:r>
                <a:rPr lang="fr-FR" sz="1600" dirty="0" smtClean="0"/>
                <a:t>1/2</a:t>
              </a:r>
              <a:endParaRPr lang="fr-FR" sz="1600" dirty="0"/>
            </a:p>
          </p:txBody>
        </p:sp>
        <p:pic>
          <p:nvPicPr>
            <p:cNvPr id="49" name="Image 48" descr="Drapeau du Nigeria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53516" y="4849247"/>
              <a:ext cx="2095500" cy="10477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62" name="Bouton d'action : Précédent 61">
            <a:hlinkClick r:id="" action="ppaction://hlinkshowjump?jump=previousslide" highlightClick="1"/>
          </p:cNvPr>
          <p:cNvSpPr>
            <a:spLocks noChangeAspect="1"/>
          </p:cNvSpPr>
          <p:nvPr/>
        </p:nvSpPr>
        <p:spPr>
          <a:xfrm>
            <a:off x="0" y="6336792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Bouton d'action : Suivant 6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22792" y="6336792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4" name="Groupe 63"/>
          <p:cNvGrpSpPr/>
          <p:nvPr/>
        </p:nvGrpSpPr>
        <p:grpSpPr>
          <a:xfrm>
            <a:off x="4621514" y="897498"/>
            <a:ext cx="2097532" cy="1418098"/>
            <a:chOff x="2391544" y="898514"/>
            <a:chExt cx="2097532" cy="1418098"/>
          </a:xfrm>
        </p:grpSpPr>
        <p:pic>
          <p:nvPicPr>
            <p:cNvPr id="65" name="Image 64" descr="Drapeau de la Croatie"/>
            <p:cNvPicPr preferRelativeResize="0"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91544" y="898514"/>
              <a:ext cx="2097532" cy="104876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6" name="ZoneTexte 65"/>
            <p:cNvSpPr txBox="1"/>
            <p:nvPr/>
          </p:nvSpPr>
          <p:spPr>
            <a:xfrm>
              <a:off x="2391544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Croatie	</a:t>
              </a:r>
              <a:r>
                <a:rPr lang="fr-FR" sz="1600" dirty="0" smtClean="0"/>
                <a:t>1/2</a:t>
              </a:r>
              <a:endParaRPr lang="fr-FR" sz="1600" dirty="0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141828" y="2437366"/>
            <a:ext cx="2095500" cy="1836182"/>
            <a:chOff x="141828" y="480430"/>
            <a:chExt cx="2095500" cy="1836182"/>
          </a:xfrm>
        </p:grpSpPr>
        <p:pic>
          <p:nvPicPr>
            <p:cNvPr id="68" name="Image 67" descr="Drapeau du Brésil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1828" y="480430"/>
              <a:ext cx="2095500" cy="14668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9" name="ZoneTexte 68"/>
            <p:cNvSpPr txBox="1"/>
            <p:nvPr/>
          </p:nvSpPr>
          <p:spPr>
            <a:xfrm>
              <a:off x="141828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Brésil	</a:t>
              </a:r>
              <a:r>
                <a:rPr lang="fr-FR" sz="1600" dirty="0" smtClean="0"/>
                <a:t>7/10</a:t>
              </a:r>
              <a:endParaRPr lang="fr-FR" sz="1600" dirty="0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141828" y="4564781"/>
            <a:ext cx="2095500" cy="1626632"/>
            <a:chOff x="141828" y="689980"/>
            <a:chExt cx="2095500" cy="1626632"/>
          </a:xfrm>
        </p:grpSpPr>
        <p:sp>
          <p:nvSpPr>
            <p:cNvPr id="71" name="ZoneTexte 70"/>
            <p:cNvSpPr txBox="1"/>
            <p:nvPr/>
          </p:nvSpPr>
          <p:spPr>
            <a:xfrm>
              <a:off x="141828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Allemagne    </a:t>
              </a:r>
              <a:r>
                <a:rPr lang="fr-FR" sz="1600" dirty="0" smtClean="0"/>
                <a:t>3/5</a:t>
              </a:r>
              <a:endParaRPr lang="fr-FR" sz="1600" dirty="0"/>
            </a:p>
          </p:txBody>
        </p:sp>
        <p:pic>
          <p:nvPicPr>
            <p:cNvPr id="72" name="Image 71" descr="Drapeau de l'Allemagne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1828" y="689980"/>
              <a:ext cx="2095500" cy="1257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73" name="Groupe 72"/>
          <p:cNvGrpSpPr/>
          <p:nvPr/>
        </p:nvGrpSpPr>
        <p:grpSpPr>
          <a:xfrm>
            <a:off x="2385211" y="4625741"/>
            <a:ext cx="2095500" cy="1565672"/>
            <a:chOff x="4623546" y="750940"/>
            <a:chExt cx="2095500" cy="1565672"/>
          </a:xfrm>
        </p:grpSpPr>
        <p:sp>
          <p:nvSpPr>
            <p:cNvPr id="74" name="ZoneTexte 73"/>
            <p:cNvSpPr txBox="1"/>
            <p:nvPr/>
          </p:nvSpPr>
          <p:spPr>
            <a:xfrm>
              <a:off x="4623546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Mexique      </a:t>
              </a:r>
              <a:r>
                <a:rPr lang="fr-FR" sz="1600" dirty="0" smtClean="0"/>
                <a:t>4/7</a:t>
              </a:r>
              <a:endParaRPr lang="fr-FR" sz="1600" dirty="0"/>
            </a:p>
          </p:txBody>
        </p:sp>
        <p:pic>
          <p:nvPicPr>
            <p:cNvPr id="75" name="Image 74" descr="Drapeau du Mexique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3546" y="750940"/>
              <a:ext cx="2095500" cy="11963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9" name="Groupe 88"/>
          <p:cNvGrpSpPr/>
          <p:nvPr/>
        </p:nvGrpSpPr>
        <p:grpSpPr>
          <a:xfrm>
            <a:off x="6853516" y="4477574"/>
            <a:ext cx="2095500" cy="1713839"/>
            <a:chOff x="6853516" y="4477574"/>
            <a:chExt cx="2095500" cy="1713839"/>
          </a:xfrm>
        </p:grpSpPr>
        <p:sp>
          <p:nvSpPr>
            <p:cNvPr id="78" name="ZoneTexte 77"/>
            <p:cNvSpPr txBox="1"/>
            <p:nvPr/>
          </p:nvSpPr>
          <p:spPr>
            <a:xfrm>
              <a:off x="6853516" y="5822081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Corée du Sud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79" name="Image 78" descr="Drapeau de la Corée du Sud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853516" y="4477574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0" name="Groupe 79"/>
          <p:cNvGrpSpPr/>
          <p:nvPr/>
        </p:nvGrpSpPr>
        <p:grpSpPr>
          <a:xfrm>
            <a:off x="2385211" y="437278"/>
            <a:ext cx="2095500" cy="1879334"/>
            <a:chOff x="1954500" y="2875278"/>
            <a:chExt cx="2095500" cy="1879334"/>
          </a:xfrm>
        </p:grpSpPr>
        <p:sp>
          <p:nvSpPr>
            <p:cNvPr id="81" name="ZoneTexte 80"/>
            <p:cNvSpPr txBox="1"/>
            <p:nvPr/>
          </p:nvSpPr>
          <p:spPr>
            <a:xfrm>
              <a:off x="1954500" y="4385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Islande   </a:t>
              </a:r>
              <a:r>
                <a:rPr lang="fr-FR" sz="1600" dirty="0" smtClean="0"/>
                <a:t>18/25</a:t>
              </a:r>
              <a:endParaRPr lang="fr-FR" sz="1600" dirty="0"/>
            </a:p>
          </p:txBody>
        </p:sp>
        <p:pic>
          <p:nvPicPr>
            <p:cNvPr id="82" name="Image 81" descr="Drapeau de l'Islande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54800" y="2875278"/>
              <a:ext cx="2095200" cy="151000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3" name="Groupe 82"/>
          <p:cNvGrpSpPr/>
          <p:nvPr/>
        </p:nvGrpSpPr>
        <p:grpSpPr>
          <a:xfrm>
            <a:off x="6853516" y="2508916"/>
            <a:ext cx="2095500" cy="1766927"/>
            <a:chOff x="1795311" y="3245285"/>
            <a:chExt cx="2095500" cy="1766927"/>
          </a:xfrm>
        </p:grpSpPr>
        <p:sp>
          <p:nvSpPr>
            <p:cNvPr id="84" name="ZoneTexte 83"/>
            <p:cNvSpPr txBox="1"/>
            <p:nvPr/>
          </p:nvSpPr>
          <p:spPr>
            <a:xfrm>
              <a:off x="1795311" y="46428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Serbie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85" name="Image 84" descr="drapeau de la Serbie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95311" y="3245285"/>
              <a:ext cx="2095200" cy="139759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6" name="Groupe 85"/>
          <p:cNvGrpSpPr/>
          <p:nvPr/>
        </p:nvGrpSpPr>
        <p:grpSpPr>
          <a:xfrm>
            <a:off x="4623546" y="4564781"/>
            <a:ext cx="2095500" cy="1680395"/>
            <a:chOff x="1954800" y="3618016"/>
            <a:chExt cx="2095500" cy="1680395"/>
          </a:xfrm>
        </p:grpSpPr>
        <p:pic>
          <p:nvPicPr>
            <p:cNvPr id="87" name="Image 86" descr="Drapeau de la Suède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54800" y="3618016"/>
              <a:ext cx="2095200" cy="131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ZoneTexte 87"/>
            <p:cNvSpPr txBox="1"/>
            <p:nvPr/>
          </p:nvSpPr>
          <p:spPr>
            <a:xfrm>
              <a:off x="1954800" y="4929079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Suède    </a:t>
              </a:r>
              <a:r>
                <a:rPr lang="fr-FR" sz="1600" dirty="0" smtClean="0"/>
                <a:t>5/8</a:t>
              </a:r>
              <a:endParaRPr lang="fr-FR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e 42"/>
          <p:cNvGrpSpPr/>
          <p:nvPr/>
        </p:nvGrpSpPr>
        <p:grpSpPr>
          <a:xfrm>
            <a:off x="141828" y="141530"/>
            <a:ext cx="2095500" cy="2186702"/>
            <a:chOff x="141828" y="2456178"/>
            <a:chExt cx="2095500" cy="2186702"/>
          </a:xfrm>
        </p:grpSpPr>
        <p:sp>
          <p:nvSpPr>
            <p:cNvPr id="17" name="ZoneTexte 16"/>
            <p:cNvSpPr txBox="1"/>
            <p:nvPr/>
          </p:nvSpPr>
          <p:spPr>
            <a:xfrm>
              <a:off x="141828" y="4273548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Belgique      </a:t>
              </a:r>
              <a:r>
                <a:rPr lang="fr-FR" sz="1600" dirty="0" smtClean="0"/>
                <a:t>13/15</a:t>
              </a:r>
              <a:endParaRPr lang="fr-FR" sz="1600" dirty="0"/>
            </a:p>
          </p:txBody>
        </p:sp>
        <p:pic>
          <p:nvPicPr>
            <p:cNvPr id="35" name="Image 34" descr="Drapeau de la Belgique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828" y="2456178"/>
              <a:ext cx="2095500" cy="18173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47" name="Bouton d'action : Précédent 46">
            <a:hlinkClick r:id="" action="ppaction://hlinkshowjump?jump=previousslide" highlightClick="1"/>
          </p:cNvPr>
          <p:cNvSpPr>
            <a:spLocks noChangeAspect="1"/>
          </p:cNvSpPr>
          <p:nvPr/>
        </p:nvSpPr>
        <p:spPr>
          <a:xfrm>
            <a:off x="0" y="6336792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7" name="Groupe 26"/>
          <p:cNvGrpSpPr/>
          <p:nvPr/>
        </p:nvGrpSpPr>
        <p:grpSpPr>
          <a:xfrm>
            <a:off x="6853516" y="689980"/>
            <a:ext cx="2098080" cy="1638252"/>
            <a:chOff x="4623546" y="678360"/>
            <a:chExt cx="2098080" cy="1638252"/>
          </a:xfrm>
        </p:grpSpPr>
        <p:sp>
          <p:nvSpPr>
            <p:cNvPr id="28" name="ZoneTexte 27"/>
            <p:cNvSpPr txBox="1"/>
            <p:nvPr/>
          </p:nvSpPr>
          <p:spPr>
            <a:xfrm>
              <a:off x="4623546" y="1947280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Angleterre      </a:t>
              </a:r>
              <a:r>
                <a:rPr lang="fr-FR" sz="1600" dirty="0" smtClean="0"/>
                <a:t>3/5</a:t>
              </a:r>
              <a:endParaRPr lang="fr-FR" sz="1600" dirty="0"/>
            </a:p>
          </p:txBody>
        </p:sp>
        <p:pic>
          <p:nvPicPr>
            <p:cNvPr id="29" name="Image 28" descr="File:Flag of England.svg"/>
            <p:cNvPicPr preferRelativeResize="0"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23546" y="678360"/>
              <a:ext cx="2098080" cy="12689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0" name="Groupe 29"/>
          <p:cNvGrpSpPr/>
          <p:nvPr/>
        </p:nvGrpSpPr>
        <p:grpSpPr>
          <a:xfrm>
            <a:off x="4626414" y="2875278"/>
            <a:ext cx="2095500" cy="1767602"/>
            <a:chOff x="141828" y="4498727"/>
            <a:chExt cx="2095500" cy="1767602"/>
          </a:xfrm>
        </p:grpSpPr>
        <p:pic>
          <p:nvPicPr>
            <p:cNvPr id="48" name="Image 47" descr="Drapeau de la Colombie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828" y="4498727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9" name="ZoneTexte 48"/>
            <p:cNvSpPr txBox="1"/>
            <p:nvPr/>
          </p:nvSpPr>
          <p:spPr>
            <a:xfrm>
              <a:off x="141828" y="589699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Colombie  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6853516" y="2875278"/>
            <a:ext cx="2095500" cy="1767602"/>
            <a:chOff x="6853516" y="4498727"/>
            <a:chExt cx="2095500" cy="1767602"/>
          </a:xfrm>
        </p:grpSpPr>
        <p:sp>
          <p:nvSpPr>
            <p:cNvPr id="51" name="ZoneTexte 50"/>
            <p:cNvSpPr txBox="1"/>
            <p:nvPr/>
          </p:nvSpPr>
          <p:spPr>
            <a:xfrm>
              <a:off x="6853516" y="5896997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Japon   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52" name="Image 51" descr="Drapeau du Japon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53516" y="4498727"/>
              <a:ext cx="2095500" cy="1398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3" name="Groupe 82"/>
          <p:cNvGrpSpPr/>
          <p:nvPr/>
        </p:nvGrpSpPr>
        <p:grpSpPr>
          <a:xfrm>
            <a:off x="2379802" y="562357"/>
            <a:ext cx="2095500" cy="1765875"/>
            <a:chOff x="1816276" y="3081063"/>
            <a:chExt cx="2095500" cy="1765875"/>
          </a:xfrm>
        </p:grpSpPr>
        <p:sp>
          <p:nvSpPr>
            <p:cNvPr id="80" name="ZoneTexte 79"/>
            <p:cNvSpPr txBox="1"/>
            <p:nvPr/>
          </p:nvSpPr>
          <p:spPr>
            <a:xfrm>
              <a:off x="1816276" y="447760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Panama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82" name="Image 81" descr="Drapeau du Panama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16576" y="3081063"/>
              <a:ext cx="2095200" cy="139654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5" name="Groupe 84"/>
          <p:cNvGrpSpPr/>
          <p:nvPr/>
        </p:nvGrpSpPr>
        <p:grpSpPr>
          <a:xfrm>
            <a:off x="4626414" y="566164"/>
            <a:ext cx="2095500" cy="1762068"/>
            <a:chOff x="1954500" y="3577180"/>
            <a:chExt cx="2095500" cy="1762068"/>
          </a:xfrm>
        </p:grpSpPr>
        <p:sp>
          <p:nvSpPr>
            <p:cNvPr id="77" name="ZoneTexte 76"/>
            <p:cNvSpPr txBox="1"/>
            <p:nvPr/>
          </p:nvSpPr>
          <p:spPr>
            <a:xfrm>
              <a:off x="1954500" y="4969916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Tunisie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84" name="Image 83" descr="Drapeau de la Tunisie depuis 1999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54800" y="3577180"/>
              <a:ext cx="2095200" cy="139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7" name="Groupe 86"/>
          <p:cNvGrpSpPr/>
          <p:nvPr/>
        </p:nvGrpSpPr>
        <p:grpSpPr>
          <a:xfrm>
            <a:off x="142128" y="2964825"/>
            <a:ext cx="2095500" cy="1678055"/>
            <a:chOff x="142128" y="2964825"/>
            <a:chExt cx="2095500" cy="1678055"/>
          </a:xfrm>
        </p:grpSpPr>
        <p:sp>
          <p:nvSpPr>
            <p:cNvPr id="66" name="ZoneTexte 65"/>
            <p:cNvSpPr txBox="1"/>
            <p:nvPr/>
          </p:nvSpPr>
          <p:spPr>
            <a:xfrm>
              <a:off x="142128" y="4273548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Pologne   </a:t>
              </a:r>
              <a:r>
                <a:rPr lang="fr-FR" sz="1600" dirty="0" smtClean="0"/>
                <a:t>5/8</a:t>
              </a:r>
              <a:endParaRPr lang="fr-FR" sz="1600" dirty="0"/>
            </a:p>
          </p:txBody>
        </p:sp>
        <p:pic>
          <p:nvPicPr>
            <p:cNvPr id="86" name="Image 85" descr="Drapeau de la Pologne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2128" y="2964825"/>
              <a:ext cx="2095200" cy="130872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89" name="Groupe 88"/>
          <p:cNvGrpSpPr/>
          <p:nvPr/>
        </p:nvGrpSpPr>
        <p:grpSpPr>
          <a:xfrm>
            <a:off x="2379502" y="2876513"/>
            <a:ext cx="2095500" cy="1766367"/>
            <a:chOff x="2379502" y="2876513"/>
            <a:chExt cx="2095500" cy="1766367"/>
          </a:xfrm>
        </p:grpSpPr>
        <p:sp>
          <p:nvSpPr>
            <p:cNvPr id="78" name="ZoneTexte 77"/>
            <p:cNvSpPr txBox="1"/>
            <p:nvPr/>
          </p:nvSpPr>
          <p:spPr>
            <a:xfrm>
              <a:off x="2379502" y="4273548"/>
              <a:ext cx="2095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dirty="0" smtClean="0"/>
                <a:t>Sénégal   </a:t>
              </a:r>
              <a:r>
                <a:rPr lang="fr-FR" sz="1600" dirty="0" smtClean="0"/>
                <a:t>2/3</a:t>
              </a:r>
              <a:endParaRPr lang="fr-FR" sz="1600" dirty="0"/>
            </a:p>
          </p:txBody>
        </p:sp>
        <p:pic>
          <p:nvPicPr>
            <p:cNvPr id="88" name="Image 87" descr="Drapeau du Sénégal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79802" y="2876513"/>
              <a:ext cx="2095200" cy="1397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Win7</dc:creator>
  <cp:lastModifiedBy>Bruno Alaplantive</cp:lastModifiedBy>
  <cp:revision>8</cp:revision>
  <dcterms:created xsi:type="dcterms:W3CDTF">2014-05-10T15:50:28Z</dcterms:created>
  <dcterms:modified xsi:type="dcterms:W3CDTF">2017-12-08T23:39:42Z</dcterms:modified>
</cp:coreProperties>
</file>